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28" autoAdjust="0"/>
    <p:restoredTop sz="94660"/>
  </p:normalViewPr>
  <p:slideViewPr>
    <p:cSldViewPr>
      <p:cViewPr varScale="1">
        <p:scale>
          <a:sx n="49" d="100"/>
          <a:sy n="49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5C8D7-6271-4699-B624-40A2698AECC1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409AB-EC9C-4ED9-A4C7-D2C65BECF3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1F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D:\1F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D:\1F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D:\1F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D:\1F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D:\1F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1F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D:\1F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D:\1F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D:\1F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D:\1F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D:\1F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2014-10-28T17:50:35Z</dcterms:created>
  <dcterms:modified xsi:type="dcterms:W3CDTF">2014-10-28T17:58:57Z</dcterms:modified>
</cp:coreProperties>
</file>